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19"/>
  </p:notesMasterIdLst>
  <p:sldIdLst>
    <p:sldId id="637" r:id="rId5"/>
    <p:sldId id="636" r:id="rId6"/>
    <p:sldId id="617" r:id="rId7"/>
    <p:sldId id="583" r:id="rId8"/>
    <p:sldId id="648" r:id="rId9"/>
    <p:sldId id="649" r:id="rId10"/>
    <p:sldId id="588" r:id="rId11"/>
    <p:sldId id="650" r:id="rId12"/>
    <p:sldId id="651" r:id="rId13"/>
    <p:sldId id="647" r:id="rId14"/>
    <p:sldId id="590" r:id="rId15"/>
    <p:sldId id="653" r:id="rId16"/>
    <p:sldId id="652" r:id="rId17"/>
    <p:sldId id="582" r:id="rId18"/>
  </p:sldIdLst>
  <p:sldSz cx="12195175" cy="6859588"/>
  <p:notesSz cx="6858000" cy="9144000"/>
  <p:embeddedFontLst>
    <p:embeddedFont>
      <p:font typeface="Rockwell" panose="02060603020205020403" pitchFamily="18" charset="0"/>
      <p:regular r:id="rId20"/>
      <p:bold r:id="rId21"/>
      <p:italic r:id="rId22"/>
      <p:boldItalic r:id="rId23"/>
    </p:embeddedFont>
    <p:embeddedFont>
      <p:font typeface="微軟正黑體" panose="020B0604030504040204" pitchFamily="34" charset="-120"/>
      <p:regular r:id="rId24"/>
      <p:bold r:id="rId25"/>
    </p:embeddedFont>
    <p:embeddedFont>
      <p:font typeface="標楷體" panose="03000509000000000000" pitchFamily="65" charset="-120"/>
      <p:regular r:id="rId26"/>
    </p:embeddedFont>
    <p:embeddedFont>
      <p:font typeface="標楷體" panose="03000509000000000000" pitchFamily="65" charset="-120"/>
      <p:regular r:id="rId26"/>
    </p:embeddedFont>
  </p:embeddedFontLst>
  <p:custDataLst>
    <p:tags r:id="rId2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1pPr>
    <a:lvl2pPr marL="54435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2pPr>
    <a:lvl3pPr marL="108871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3pPr>
    <a:lvl4pPr marL="163307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4pPr>
    <a:lvl5pPr marL="217742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5pPr>
    <a:lvl6pPr marL="2721785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6pPr>
    <a:lvl7pPr marL="3266142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7pPr>
    <a:lvl8pPr marL="3810498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8pPr>
    <a:lvl9pPr marL="4354855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orient="horz" pos="336">
          <p15:clr>
            <a:srgbClr val="A4A3A4"/>
          </p15:clr>
        </p15:guide>
        <p15:guide id="3" orient="horz" pos="3984">
          <p15:clr>
            <a:srgbClr val="A4A3A4"/>
          </p15:clr>
        </p15:guide>
        <p15:guide id="4" pos="3841">
          <p15:clr>
            <a:srgbClr val="A4A3A4"/>
          </p15:clr>
        </p15:guide>
        <p15:guide id="5" pos="433">
          <p15:clr>
            <a:srgbClr val="A4A3A4"/>
          </p15:clr>
        </p15:guide>
        <p15:guide id="6" pos="72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30A"/>
    <a:srgbClr val="0AF043"/>
    <a:srgbClr val="3E9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1"/>
        <p:guide orient="horz" pos="336"/>
        <p:guide orient="horz" pos="3984"/>
        <p:guide pos="3841"/>
        <p:guide pos="433"/>
        <p:guide pos="72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endParaRPr lang="en-US" altLang="zh-CN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altLang="zh-CN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fld id="{F9743CD7-97CD-4F57-B351-69A253B17F80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128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1pPr>
    <a:lvl2pPr marL="544357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2pPr>
    <a:lvl3pPr marL="1088714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3pPr>
    <a:lvl4pPr marL="1633071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4pPr>
    <a:lvl5pPr marL="2177427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5pPr>
    <a:lvl6pPr marL="2721785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142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498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855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hangingPunct="0"/>
            <a:r>
              <a:rPr lang="zh-TW" altLang="en-US"/>
              <a:t>各位教授 評審好 我們是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手機與網頁應用軟體 的第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11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組 我們的專題名稱是</a:t>
            </a:r>
            <a:r>
              <a:rPr lang="zh-TW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基於</a:t>
            </a:r>
            <a:r>
              <a:rPr lang="en-US" altLang="zh-TW" sz="1400" b="1" err="1">
                <a:latin typeface="標楷體" panose="03000509000000000000" pitchFamily="65" charset="-120"/>
                <a:ea typeface="標楷體" panose="03000509000000000000" pitchFamily="65" charset="-120"/>
              </a:rPr>
              <a:t>MediaPipe</a:t>
            </a:r>
            <a:r>
              <a:rPr lang="zh-TW" altLang="en-US" sz="1400" b="1">
                <a:latin typeface="標楷體" panose="03000509000000000000" pitchFamily="65" charset="-120"/>
                <a:ea typeface="標楷體" panose="03000509000000000000" pitchFamily="65" charset="-120"/>
              </a:rPr>
              <a:t>以及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CNN</a:t>
            </a:r>
            <a:r>
              <a:rPr lang="zh-TW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模型的</a:t>
            </a:r>
            <a:r>
              <a:rPr lang="en-US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PowerPoint</a:t>
            </a:r>
            <a:r>
              <a:rPr lang="zh-TW" altLang="zh-TW" sz="1400" b="1">
                <a:latin typeface="標楷體" panose="03000509000000000000" pitchFamily="65" charset="-120"/>
                <a:ea typeface="標楷體" panose="03000509000000000000" pitchFamily="65" charset="-120"/>
              </a:rPr>
              <a:t>手勢操控實作與延伸應用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044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我們平時在使用簡報筆這種類似遙控器的物品時 會有哪些問題呢</a:t>
            </a:r>
            <a:r>
              <a:rPr lang="en-US" altLang="zh-TW"/>
              <a:t>?</a:t>
            </a:r>
            <a:r>
              <a:rPr lang="zh-TW" altLang="en-US"/>
              <a:t> 首先就是當你手上有髒汙不能去觸碰他 或者是電池突然沒電了 也有可能是忘記把他放在哪 甚至是按鍵突然失靈了</a:t>
            </a:r>
            <a:endParaRPr lang="en-US" altLang="zh-TW"/>
          </a:p>
          <a:p>
            <a:r>
              <a:rPr lang="zh-TW" altLang="en-US"/>
              <a:t>這些問題都是我們想去研究此次專題的動機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845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11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12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4292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我們平時在使用簡報筆這種類似遙控器的物品時 會有哪些問題呢</a:t>
            </a:r>
            <a:r>
              <a:rPr lang="en-US" altLang="zh-TW"/>
              <a:t>?</a:t>
            </a:r>
            <a:r>
              <a:rPr lang="zh-TW" altLang="en-US"/>
              <a:t> 首先就是當你手上有髒汙不能去觸碰他 或者是電池突然沒電了 也有可能是忘記把他放在哪 甚至是按鍵突然失靈了</a:t>
            </a:r>
            <a:endParaRPr lang="en-US" altLang="zh-TW"/>
          </a:p>
          <a:p>
            <a:r>
              <a:rPr lang="zh-TW" altLang="en-US"/>
              <a:t>這些問題都是我們想去研究此次專題的動機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7458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14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接下來 我將從以下五個方面進行報告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463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3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410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3386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39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7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7783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09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439588"/>
            <a:ext cx="12195175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1"/>
          <p:cNvSpPr/>
          <p:nvPr userDrawn="1"/>
        </p:nvSpPr>
        <p:spPr>
          <a:xfrm>
            <a:off x="1867587" y="1449794"/>
            <a:ext cx="8460000" cy="3960000"/>
          </a:xfrm>
          <a:custGeom>
            <a:avLst/>
            <a:gdLst/>
            <a:ahLst/>
            <a:cxnLst/>
            <a:rect l="l" t="t" r="r" b="b"/>
            <a:pathLst>
              <a:path w="8460000" h="3600000">
                <a:moveTo>
                  <a:pt x="217940" y="217940"/>
                </a:moveTo>
                <a:lnTo>
                  <a:pt x="8242060" y="217940"/>
                </a:lnTo>
                <a:lnTo>
                  <a:pt x="8242060" y="3382060"/>
                </a:lnTo>
                <a:lnTo>
                  <a:pt x="217940" y="3382060"/>
                </a:lnTo>
                <a:close/>
                <a:moveTo>
                  <a:pt x="180000" y="180000"/>
                </a:moveTo>
                <a:lnTo>
                  <a:pt x="180000" y="3420000"/>
                </a:lnTo>
                <a:lnTo>
                  <a:pt x="8280000" y="3420000"/>
                </a:lnTo>
                <a:lnTo>
                  <a:pt x="8280000" y="180000"/>
                </a:lnTo>
                <a:close/>
                <a:moveTo>
                  <a:pt x="0" y="0"/>
                </a:moveTo>
                <a:lnTo>
                  <a:pt x="8460000" y="0"/>
                </a:lnTo>
                <a:lnTo>
                  <a:pt x="84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19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1712"/>
            <a:ext cx="7317105" cy="566869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917"/>
            <a:ext cx="7317105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357" indent="0">
              <a:buNone/>
              <a:defRPr sz="3400"/>
            </a:lvl2pPr>
            <a:lvl3pPr marL="1088714" indent="0">
              <a:buNone/>
              <a:defRPr sz="2900"/>
            </a:lvl3pPr>
            <a:lvl4pPr marL="1633071" indent="0">
              <a:buNone/>
              <a:defRPr sz="2400"/>
            </a:lvl4pPr>
            <a:lvl5pPr marL="2177427" indent="0">
              <a:buNone/>
              <a:defRPr sz="2400"/>
            </a:lvl5pPr>
            <a:lvl6pPr marL="2721785" indent="0">
              <a:buNone/>
              <a:defRPr sz="2400"/>
            </a:lvl6pPr>
            <a:lvl7pPr marL="3266142" indent="0">
              <a:buNone/>
              <a:defRPr sz="2400"/>
            </a:lvl7pPr>
            <a:lvl8pPr marL="3810498" indent="0">
              <a:buNone/>
              <a:defRPr sz="2400"/>
            </a:lvl8pPr>
            <a:lvl9pPr marL="435485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8582"/>
            <a:ext cx="7317105" cy="80504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544357" indent="0">
              <a:buNone/>
              <a:defRPr sz="1400"/>
            </a:lvl2pPr>
            <a:lvl3pPr marL="1088714" indent="0">
              <a:buNone/>
              <a:defRPr sz="1200"/>
            </a:lvl3pPr>
            <a:lvl4pPr marL="1633071" indent="0">
              <a:buNone/>
              <a:defRPr sz="1100"/>
            </a:lvl4pPr>
            <a:lvl5pPr marL="2177427" indent="0">
              <a:buNone/>
              <a:defRPr sz="1100"/>
            </a:lvl5pPr>
            <a:lvl6pPr marL="2721785" indent="0">
              <a:buNone/>
              <a:defRPr sz="1100"/>
            </a:lvl6pPr>
            <a:lvl7pPr marL="3266142" indent="0">
              <a:buNone/>
              <a:defRPr sz="1100"/>
            </a:lvl7pPr>
            <a:lvl8pPr marL="3810498" indent="0">
              <a:buNone/>
              <a:defRPr sz="1100"/>
            </a:lvl8pPr>
            <a:lvl9pPr marL="4354855" indent="0">
              <a:buNone/>
              <a:defRPr sz="11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853AE886-EFA1-4CF3-9226-1AC44F41EA8B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71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4713DEBC-6A62-4123-98C2-AEEE7EE20F0B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14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703"/>
            <a:ext cx="2743914" cy="5852880"/>
          </a:xfrm>
        </p:spPr>
        <p:txBody>
          <a:bodyPr vert="vert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703"/>
            <a:ext cx="8028490" cy="5852880"/>
          </a:xfrm>
        </p:spPr>
        <p:txBody>
          <a:bodyPr vert="vert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7941277D-9524-42B7-AE1B-6471F281CBE7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376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899588"/>
            <a:ext cx="12195175" cy="37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58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3439588"/>
            <a:ext cx="12195175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517587" y="459794"/>
            <a:ext cx="11160000" cy="5940000"/>
            <a:chOff x="517587" y="549794"/>
            <a:chExt cx="11160000" cy="5760000"/>
          </a:xfrm>
        </p:grpSpPr>
        <p:sp>
          <p:nvSpPr>
            <p:cNvPr id="5" name="矩形 4"/>
            <p:cNvSpPr/>
            <p:nvPr userDrawn="1"/>
          </p:nvSpPr>
          <p:spPr>
            <a:xfrm>
              <a:off x="517587" y="549794"/>
              <a:ext cx="11160000" cy="5760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877587" y="909794"/>
              <a:ext cx="10440000" cy="504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88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3439588"/>
            <a:ext cx="12195175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37587" y="315794"/>
            <a:ext cx="11520000" cy="622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716294" y="635594"/>
            <a:ext cx="10762587" cy="5588400"/>
            <a:chOff x="720000" y="635594"/>
            <a:chExt cx="10762587" cy="5588400"/>
          </a:xfrm>
          <a:solidFill>
            <a:schemeClr val="tx2"/>
          </a:solidFill>
        </p:grpSpPr>
        <p:sp>
          <p:nvSpPr>
            <p:cNvPr id="2" name="KSO_Shape"/>
            <p:cNvSpPr>
              <a:spLocks noChangeAspect="1"/>
            </p:cNvSpPr>
            <p:nvPr userDrawn="1"/>
          </p:nvSpPr>
          <p:spPr>
            <a:xfrm>
              <a:off x="720000" y="635594"/>
              <a:ext cx="432000" cy="432000"/>
            </a:xfrm>
            <a:custGeom>
              <a:avLst/>
              <a:gdLst>
                <a:gd name="connsiteX0" fmla="*/ 386329 w 1380180"/>
                <a:gd name="connsiteY0" fmla="*/ 0 h 1380181"/>
                <a:gd name="connsiteX1" fmla="*/ 432048 w 1380180"/>
                <a:gd name="connsiteY1" fmla="*/ 0 h 1380181"/>
                <a:gd name="connsiteX2" fmla="*/ 432048 w 1380180"/>
                <a:gd name="connsiteY2" fmla="*/ 386329 h 1380181"/>
                <a:gd name="connsiteX3" fmla="*/ 1380180 w 1380180"/>
                <a:gd name="connsiteY3" fmla="*/ 386329 h 1380181"/>
                <a:gd name="connsiteX4" fmla="*/ 1380180 w 1380180"/>
                <a:gd name="connsiteY4" fmla="*/ 432048 h 1380181"/>
                <a:gd name="connsiteX5" fmla="*/ 432048 w 1380180"/>
                <a:gd name="connsiteY5" fmla="*/ 432048 h 1380181"/>
                <a:gd name="connsiteX6" fmla="*/ 432048 w 1380180"/>
                <a:gd name="connsiteY6" fmla="*/ 1380181 h 1380181"/>
                <a:gd name="connsiteX7" fmla="*/ 386329 w 1380180"/>
                <a:gd name="connsiteY7" fmla="*/ 1380181 h 1380181"/>
                <a:gd name="connsiteX8" fmla="*/ 386329 w 1380180"/>
                <a:gd name="connsiteY8" fmla="*/ 432048 h 1380181"/>
                <a:gd name="connsiteX9" fmla="*/ 0 w 1380180"/>
                <a:gd name="connsiteY9" fmla="*/ 432048 h 1380181"/>
                <a:gd name="connsiteX10" fmla="*/ 0 w 1380180"/>
                <a:gd name="connsiteY10" fmla="*/ 386329 h 1380181"/>
                <a:gd name="connsiteX11" fmla="*/ 386329 w 1380180"/>
                <a:gd name="connsiteY11" fmla="*/ 386329 h 138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0180" h="1380181">
                  <a:moveTo>
                    <a:pt x="386329" y="0"/>
                  </a:moveTo>
                  <a:lnTo>
                    <a:pt x="432048" y="0"/>
                  </a:lnTo>
                  <a:lnTo>
                    <a:pt x="432048" y="386329"/>
                  </a:lnTo>
                  <a:lnTo>
                    <a:pt x="1380180" y="386329"/>
                  </a:lnTo>
                  <a:lnTo>
                    <a:pt x="1380180" y="432048"/>
                  </a:lnTo>
                  <a:lnTo>
                    <a:pt x="432048" y="432048"/>
                  </a:lnTo>
                  <a:lnTo>
                    <a:pt x="432048" y="1380181"/>
                  </a:lnTo>
                  <a:lnTo>
                    <a:pt x="386329" y="1380181"/>
                  </a:lnTo>
                  <a:lnTo>
                    <a:pt x="386329" y="432048"/>
                  </a:lnTo>
                  <a:lnTo>
                    <a:pt x="0" y="432048"/>
                  </a:lnTo>
                  <a:lnTo>
                    <a:pt x="0" y="386329"/>
                  </a:lnTo>
                  <a:lnTo>
                    <a:pt x="386329" y="38632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KSO_Shape"/>
            <p:cNvSpPr>
              <a:spLocks noChangeAspect="1"/>
            </p:cNvSpPr>
            <p:nvPr userDrawn="1"/>
          </p:nvSpPr>
          <p:spPr>
            <a:xfrm flipH="1" flipV="1">
              <a:off x="11050587" y="5791994"/>
              <a:ext cx="432000" cy="432000"/>
            </a:xfrm>
            <a:custGeom>
              <a:avLst/>
              <a:gdLst>
                <a:gd name="connsiteX0" fmla="*/ 386329 w 1380180"/>
                <a:gd name="connsiteY0" fmla="*/ 0 h 1380181"/>
                <a:gd name="connsiteX1" fmla="*/ 432048 w 1380180"/>
                <a:gd name="connsiteY1" fmla="*/ 0 h 1380181"/>
                <a:gd name="connsiteX2" fmla="*/ 432048 w 1380180"/>
                <a:gd name="connsiteY2" fmla="*/ 386329 h 1380181"/>
                <a:gd name="connsiteX3" fmla="*/ 1380180 w 1380180"/>
                <a:gd name="connsiteY3" fmla="*/ 386329 h 1380181"/>
                <a:gd name="connsiteX4" fmla="*/ 1380180 w 1380180"/>
                <a:gd name="connsiteY4" fmla="*/ 432048 h 1380181"/>
                <a:gd name="connsiteX5" fmla="*/ 432048 w 1380180"/>
                <a:gd name="connsiteY5" fmla="*/ 432048 h 1380181"/>
                <a:gd name="connsiteX6" fmla="*/ 432048 w 1380180"/>
                <a:gd name="connsiteY6" fmla="*/ 1380181 h 1380181"/>
                <a:gd name="connsiteX7" fmla="*/ 386329 w 1380180"/>
                <a:gd name="connsiteY7" fmla="*/ 1380181 h 1380181"/>
                <a:gd name="connsiteX8" fmla="*/ 386329 w 1380180"/>
                <a:gd name="connsiteY8" fmla="*/ 432048 h 1380181"/>
                <a:gd name="connsiteX9" fmla="*/ 0 w 1380180"/>
                <a:gd name="connsiteY9" fmla="*/ 432048 h 1380181"/>
                <a:gd name="connsiteX10" fmla="*/ 0 w 1380180"/>
                <a:gd name="connsiteY10" fmla="*/ 386329 h 1380181"/>
                <a:gd name="connsiteX11" fmla="*/ 386329 w 1380180"/>
                <a:gd name="connsiteY11" fmla="*/ 386329 h 138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0180" h="1380181">
                  <a:moveTo>
                    <a:pt x="386329" y="0"/>
                  </a:moveTo>
                  <a:lnTo>
                    <a:pt x="432048" y="0"/>
                  </a:lnTo>
                  <a:lnTo>
                    <a:pt x="432048" y="386329"/>
                  </a:lnTo>
                  <a:lnTo>
                    <a:pt x="1380180" y="386329"/>
                  </a:lnTo>
                  <a:lnTo>
                    <a:pt x="1380180" y="432048"/>
                  </a:lnTo>
                  <a:lnTo>
                    <a:pt x="432048" y="432048"/>
                  </a:lnTo>
                  <a:lnTo>
                    <a:pt x="432048" y="1380181"/>
                  </a:lnTo>
                  <a:lnTo>
                    <a:pt x="386329" y="1380181"/>
                  </a:lnTo>
                  <a:lnTo>
                    <a:pt x="386329" y="432048"/>
                  </a:lnTo>
                  <a:lnTo>
                    <a:pt x="0" y="432048"/>
                  </a:lnTo>
                  <a:lnTo>
                    <a:pt x="0" y="386329"/>
                  </a:lnTo>
                  <a:lnTo>
                    <a:pt x="386329" y="38632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29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39588"/>
            <a:ext cx="12195175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37587" y="315794"/>
            <a:ext cx="11520000" cy="622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1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8" y="1600571"/>
            <a:ext cx="5386202" cy="4527011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5" y="1600571"/>
            <a:ext cx="5386202" cy="4527011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1EA406FD-032E-4C58-95B5-1848DA22B9BA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9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469"/>
            <a:ext cx="5388320" cy="639910"/>
          </a:xfrm>
        </p:spPr>
        <p:txBody>
          <a:bodyPr anchor="b">
            <a:normAutofit/>
          </a:bodyPr>
          <a:lstStyle>
            <a:lvl1pPr marL="0" indent="0">
              <a:buNone/>
              <a:defRPr sz="2900" b="1"/>
            </a:lvl1pPr>
            <a:lvl2pPr marL="544357" indent="0">
              <a:buNone/>
              <a:defRPr sz="2400" b="1"/>
            </a:lvl2pPr>
            <a:lvl3pPr marL="1088714" indent="0">
              <a:buNone/>
              <a:defRPr sz="2100" b="1"/>
            </a:lvl3pPr>
            <a:lvl4pPr marL="1633071" indent="0">
              <a:buNone/>
              <a:defRPr sz="1900" b="1"/>
            </a:lvl4pPr>
            <a:lvl5pPr marL="2177427" indent="0">
              <a:buNone/>
              <a:defRPr sz="1900" b="1"/>
            </a:lvl5pPr>
            <a:lvl6pPr marL="2721785" indent="0">
              <a:buNone/>
              <a:defRPr sz="1900" b="1"/>
            </a:lvl6pPr>
            <a:lvl7pPr marL="3266142" indent="0">
              <a:buNone/>
              <a:defRPr sz="1900" b="1"/>
            </a:lvl7pPr>
            <a:lvl8pPr marL="3810498" indent="0">
              <a:buNone/>
              <a:defRPr sz="1900" b="1"/>
            </a:lvl8pPr>
            <a:lvl9pPr marL="4354855" indent="0">
              <a:buNone/>
              <a:defRPr sz="1900" b="1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5378"/>
            <a:ext cx="5388320" cy="3952203"/>
          </a:xfrm>
        </p:spPr>
        <p:txBody>
          <a:bodyPr>
            <a:normAutofit/>
          </a:bodyPr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469"/>
            <a:ext cx="5390436" cy="639910"/>
          </a:xfrm>
        </p:spPr>
        <p:txBody>
          <a:bodyPr anchor="b">
            <a:normAutofit/>
          </a:bodyPr>
          <a:lstStyle>
            <a:lvl1pPr marL="0" indent="0">
              <a:buNone/>
              <a:defRPr sz="2900" b="1"/>
            </a:lvl1pPr>
            <a:lvl2pPr marL="544357" indent="0">
              <a:buNone/>
              <a:defRPr sz="2400" b="1"/>
            </a:lvl2pPr>
            <a:lvl3pPr marL="1088714" indent="0">
              <a:buNone/>
              <a:defRPr sz="2100" b="1"/>
            </a:lvl3pPr>
            <a:lvl4pPr marL="1633071" indent="0">
              <a:buNone/>
              <a:defRPr sz="1900" b="1"/>
            </a:lvl4pPr>
            <a:lvl5pPr marL="2177427" indent="0">
              <a:buNone/>
              <a:defRPr sz="1900" b="1"/>
            </a:lvl5pPr>
            <a:lvl6pPr marL="2721785" indent="0">
              <a:buNone/>
              <a:defRPr sz="1900" b="1"/>
            </a:lvl6pPr>
            <a:lvl7pPr marL="3266142" indent="0">
              <a:buNone/>
              <a:defRPr sz="1900" b="1"/>
            </a:lvl7pPr>
            <a:lvl8pPr marL="3810498" indent="0">
              <a:buNone/>
              <a:defRPr sz="1900" b="1"/>
            </a:lvl8pPr>
            <a:lvl9pPr marL="4354855" indent="0">
              <a:buNone/>
              <a:defRPr sz="1900" b="1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5378"/>
            <a:ext cx="5390436" cy="3952203"/>
          </a:xfrm>
        </p:spPr>
        <p:txBody>
          <a:bodyPr>
            <a:normAutofit/>
          </a:bodyPr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A3837FDC-5057-4295-9D29-1F1664A2B3DF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77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3C1A274E-B122-4DCB-ACB9-9C2AF45C2A36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4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0" y="273114"/>
            <a:ext cx="4012129" cy="1162319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5" y="273114"/>
            <a:ext cx="6817442" cy="5854468"/>
          </a:xfrm>
        </p:spPr>
        <p:txBody>
          <a:bodyPr>
            <a:normAutofit/>
          </a:bodyPr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60" y="1435433"/>
            <a:ext cx="4012129" cy="46921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544357" indent="0">
              <a:buNone/>
              <a:defRPr sz="1400"/>
            </a:lvl2pPr>
            <a:lvl3pPr marL="1088714" indent="0">
              <a:buNone/>
              <a:defRPr sz="1200"/>
            </a:lvl3pPr>
            <a:lvl4pPr marL="1633071" indent="0">
              <a:buNone/>
              <a:defRPr sz="1100"/>
            </a:lvl4pPr>
            <a:lvl5pPr marL="2177427" indent="0">
              <a:buNone/>
              <a:defRPr sz="1100"/>
            </a:lvl5pPr>
            <a:lvl6pPr marL="2721785" indent="0">
              <a:buNone/>
              <a:defRPr sz="1100"/>
            </a:lvl6pPr>
            <a:lvl7pPr marL="3266142" indent="0">
              <a:buNone/>
              <a:defRPr sz="1100"/>
            </a:lvl7pPr>
            <a:lvl8pPr marL="3810498" indent="0">
              <a:buNone/>
              <a:defRPr sz="1100"/>
            </a:lvl8pPr>
            <a:lvl9pPr marL="4354855" indent="0">
              <a:buNone/>
              <a:defRPr sz="11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F8BEC569-D044-472C-A2F2-BA37D28F2E82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94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760" y="274703"/>
            <a:ext cx="10975657" cy="114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760" y="1600571"/>
            <a:ext cx="10975657" cy="452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758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685" y="6246671"/>
            <a:ext cx="3861806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>
            <a:lvl1pPr algn="ctr"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9876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  <a:normAutofit/>
          </a:bodyPr>
          <a:lstStyle>
            <a:lvl1pPr algn="r">
              <a:defRPr sz="1600">
                <a:latin typeface="+mn-lt"/>
              </a:defRPr>
            </a:lvl1pPr>
          </a:lstStyle>
          <a:p>
            <a:fld id="{D0A27C80-5FD3-4361-BB31-75FBA1966619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1" r:id="rId2"/>
    <p:sldLayoutId id="2147483694" r:id="rId3"/>
    <p:sldLayoutId id="2147483683" r:id="rId4"/>
    <p:sldLayoutId id="2147483690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5pPr>
      <a:lvl6pPr marL="544357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6pPr>
      <a:lvl7pPr marL="1088714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7pPr>
      <a:lvl8pPr marL="1633071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8pPr>
      <a:lvl9pPr marL="2177427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9pPr>
    </p:titleStyle>
    <p:bodyStyle>
      <a:lvl1pPr marL="408267" indent="-408267" algn="l" rtl="0" fontAlgn="base"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580" indent="-340223" algn="l" rtl="0" fontAlgn="base">
        <a:spcBef>
          <a:spcPct val="2000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ea typeface="+mn-ea"/>
        </a:defRPr>
      </a:lvl2pPr>
      <a:lvl3pPr marL="1360893" indent="-272178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05249" indent="-272178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449606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993963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538320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082677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627034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57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14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071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427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785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142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498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855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207491" y="2123447"/>
            <a:ext cx="7398327" cy="1745673"/>
          </a:xfrm>
          <a:prstGeom prst="rect">
            <a:avLst/>
          </a:prstGeom>
          <a:noFill/>
        </p:spPr>
        <p:txBody>
          <a:bodyPr wrap="none" lIns="87764" tIns="43882" rIns="87764" bIns="43882" rtlCol="0">
            <a:normAutofit/>
          </a:bodyPr>
          <a:lstStyle/>
          <a:p>
            <a:pPr algn="ctr" hangingPunct="0"/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狗品種分類</a:t>
            </a:r>
            <a:endParaRPr lang="zh-TW" altLang="zh-TW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193736" y="3582194"/>
            <a:ext cx="5807700" cy="1281035"/>
          </a:xfrm>
          <a:prstGeom prst="roundRect">
            <a:avLst>
              <a:gd name="adj" fmla="val 0"/>
            </a:avLst>
          </a:prstGeom>
          <a:solidFill>
            <a:schemeClr val="accent6"/>
          </a:solidFill>
        </p:spPr>
        <p:txBody>
          <a:bodyPr wrap="square" anchor="ctr" anchorCtr="1">
            <a:normAutofit/>
          </a:bodyPr>
          <a:lstStyle/>
          <a:p>
            <a:pPr algn="ctr"/>
            <a:endParaRPr lang="zh-CN" altLang="en-US" sz="1000" spc="3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B3F20C-BE83-34EF-AEE3-510453642A0D}"/>
              </a:ext>
            </a:extLst>
          </p:cNvPr>
          <p:cNvSpPr txBox="1"/>
          <p:nvPr/>
        </p:nvSpPr>
        <p:spPr>
          <a:xfrm>
            <a:off x="3186834" y="3582194"/>
            <a:ext cx="5793092" cy="10384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124460" algn="ctr" hangingPunct="0">
              <a:lnSpc>
                <a:spcPct val="150000"/>
              </a:lnSpc>
              <a:spcAft>
                <a:spcPts val="600"/>
              </a:spcAft>
            </a:pPr>
            <a:r>
              <a:rPr lang="zh-TW" altLang="en-US" sz="2000" kern="100" dirty="0">
                <a:solidFill>
                  <a:schemeClr val="bg1">
                    <a:lumMod val="95000"/>
                  </a:schemeClr>
                </a:solidFill>
                <a:latin typeface="標楷體"/>
                <a:ea typeface="標楷體"/>
                <a:cs typeface="Arial"/>
              </a:rPr>
              <a:t> 第七組 </a:t>
            </a:r>
            <a:endParaRPr lang="en-US" altLang="zh-TW" sz="2000" kern="100" dirty="0">
              <a:solidFill>
                <a:schemeClr val="bg1">
                  <a:lumMod val="95000"/>
                </a:schemeClr>
              </a:solidFill>
              <a:latin typeface="標楷體"/>
              <a:ea typeface="標楷體"/>
              <a:cs typeface="Arial"/>
            </a:endParaRPr>
          </a:p>
          <a:p>
            <a:pPr indent="124460" algn="ctr" hangingPunct="0">
              <a:lnSpc>
                <a:spcPct val="150000"/>
              </a:lnSpc>
              <a:spcAft>
                <a:spcPts val="600"/>
              </a:spcAft>
            </a:pPr>
            <a:r>
              <a:rPr lang="zh-TW" altLang="zh-TW" sz="2000" kern="100" dirty="0">
                <a:solidFill>
                  <a:schemeClr val="bg1">
                    <a:lumMod val="95000"/>
                  </a:schemeClr>
                </a:solidFill>
                <a:effectLst/>
                <a:latin typeface="標楷體"/>
                <a:ea typeface="標楷體"/>
                <a:cs typeface="Arial"/>
              </a:rPr>
              <a:t>張哲誠</a:t>
            </a:r>
            <a:r>
              <a:rPr lang="zh-TW" altLang="en-US" sz="2000" kern="100" dirty="0">
                <a:solidFill>
                  <a:schemeClr val="bg1">
                    <a:lumMod val="95000"/>
                  </a:schemeClr>
                </a:solidFill>
                <a:effectLst/>
                <a:latin typeface="標楷體"/>
                <a:ea typeface="標楷體"/>
                <a:cs typeface="Arial"/>
              </a:rPr>
              <a:t> </a:t>
            </a:r>
            <a:r>
              <a:rPr lang="zh-TW" altLang="zh-TW" sz="2000" kern="100" dirty="0">
                <a:solidFill>
                  <a:schemeClr val="bg1">
                    <a:lumMod val="95000"/>
                  </a:schemeClr>
                </a:solidFill>
                <a:effectLst/>
                <a:latin typeface="標楷體"/>
                <a:ea typeface="標楷體"/>
                <a:cs typeface="Arial"/>
              </a:rPr>
              <a:t>呂柏篁</a:t>
            </a:r>
            <a:r>
              <a:rPr lang="zh-TW" altLang="en-US" sz="2000" kern="100" dirty="0">
                <a:solidFill>
                  <a:schemeClr val="bg1">
                    <a:lumMod val="95000"/>
                  </a:schemeClr>
                </a:solidFill>
                <a:latin typeface="標楷體"/>
                <a:ea typeface="標楷體"/>
                <a:cs typeface="Arial"/>
              </a:rPr>
              <a:t> </a:t>
            </a:r>
            <a:r>
              <a:rPr lang="zh-TW" altLang="zh-TW" sz="2000" kern="100" dirty="0">
                <a:solidFill>
                  <a:schemeClr val="bg1">
                    <a:lumMod val="95000"/>
                  </a:schemeClr>
                </a:solidFill>
                <a:effectLst/>
                <a:latin typeface="標楷體"/>
                <a:ea typeface="標楷體"/>
                <a:cs typeface="Arial"/>
              </a:rPr>
              <a:t>賴柏樟</a:t>
            </a:r>
            <a:r>
              <a:rPr lang="zh-TW" altLang="en-US" sz="2000" kern="100" dirty="0">
                <a:solidFill>
                  <a:schemeClr val="bg1">
                    <a:lumMod val="95000"/>
                  </a:schemeClr>
                </a:solidFill>
                <a:latin typeface="標楷體"/>
                <a:ea typeface="標楷體"/>
                <a:cs typeface="Arial"/>
              </a:rPr>
              <a:t> </a:t>
            </a:r>
            <a:r>
              <a:rPr lang="zh-TW" altLang="zh-TW" sz="2000" kern="100" dirty="0">
                <a:solidFill>
                  <a:schemeClr val="bg1">
                    <a:lumMod val="95000"/>
                  </a:schemeClr>
                </a:solidFill>
                <a:effectLst/>
                <a:latin typeface="標楷體"/>
                <a:ea typeface="標楷體"/>
                <a:cs typeface="Arial"/>
              </a:rPr>
              <a:t>王昱翔</a:t>
            </a:r>
            <a:endParaRPr lang="en-US" altLang="zh-TW" sz="2000" kern="100" dirty="0">
              <a:solidFill>
                <a:schemeClr val="bg1">
                  <a:lumMod val="95000"/>
                </a:schemeClr>
              </a:solidFill>
              <a:effectLst/>
              <a:latin typeface="標楷體"/>
              <a:ea typeface="標楷體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78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C9F0F4-B09B-F3E2-72BF-825F18DB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14" y="1779639"/>
            <a:ext cx="5694904" cy="470632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8533B7B-2999-4FC1-89C5-BD6670D6F8BF}"/>
              </a:ext>
            </a:extLst>
          </p:cNvPr>
          <p:cNvSpPr txBox="1"/>
          <p:nvPr/>
        </p:nvSpPr>
        <p:spPr>
          <a:xfrm>
            <a:off x="1030518" y="833595"/>
            <a:ext cx="3608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模型參數及架構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B154C90-A0F8-3903-2B2F-6C3F9C0CF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3" y="1779639"/>
            <a:ext cx="5869562" cy="47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8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spect="1"/>
          </p:cNvSpPr>
          <p:nvPr/>
        </p:nvSpPr>
        <p:spPr>
          <a:xfrm>
            <a:off x="5197587" y="2010794"/>
            <a:ext cx="1800000" cy="1800000"/>
          </a:xfrm>
          <a:prstGeom prst="ellipse">
            <a:avLst/>
          </a:prstGeom>
          <a:solidFill>
            <a:schemeClr val="tx2"/>
          </a:solidFill>
        </p:spPr>
        <p:txBody>
          <a:bodyPr wrap="none" rtlCol="0" anchor="ctr" anchorCtr="1">
            <a:normAutofit/>
          </a:bodyPr>
          <a:lstStyle/>
          <a:p>
            <a:pPr algn="ctr"/>
            <a:r>
              <a:rPr lang="zh-TW" altLang="zh-TW" sz="6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CN" altLang="en-US" sz="60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本框 32"/>
          <p:cNvSpPr txBox="1"/>
          <p:nvPr/>
        </p:nvSpPr>
        <p:spPr>
          <a:xfrm>
            <a:off x="3505236" y="4375035"/>
            <a:ext cx="5184702" cy="5754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TW" altLang="en-US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實作成果</a:t>
            </a:r>
            <a:endParaRPr lang="zh-CN" altLang="en-US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18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AC95EF-2DCB-B838-B59E-A12D8AF1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398" y="1389522"/>
            <a:ext cx="9368043" cy="42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901E55A-7B5E-613A-994D-8CF8272ED75F}"/>
              </a:ext>
            </a:extLst>
          </p:cNvPr>
          <p:cNvSpPr txBox="1"/>
          <p:nvPr/>
        </p:nvSpPr>
        <p:spPr>
          <a:xfrm>
            <a:off x="794544" y="391143"/>
            <a:ext cx="360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模型結果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E97360-AE84-6220-53D2-090AE855C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65" y="1686475"/>
            <a:ext cx="4667901" cy="34866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0A52F4-D5F8-09CF-9680-643D33E11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64" y="5392733"/>
            <a:ext cx="4667902" cy="45726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C629AB3-2C1A-3F8B-7FAF-5145906B8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587" y="1686475"/>
            <a:ext cx="5101094" cy="319011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BBBDEA8-4731-7AFD-27C7-A0C55623D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587" y="5354628"/>
            <a:ext cx="5249008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421187" y="2830027"/>
            <a:ext cx="3352800" cy="1762531"/>
          </a:xfrm>
          <a:prstGeom prst="rect">
            <a:avLst/>
          </a:prstGeom>
          <a:noFill/>
        </p:spPr>
        <p:txBody>
          <a:bodyPr wrap="none" lIns="87764" tIns="43882" rIns="87764" bIns="43882" rtlCol="0">
            <a:normAutofit/>
          </a:bodyPr>
          <a:lstStyle/>
          <a:p>
            <a:pPr algn="ctr"/>
            <a:r>
              <a:rPr lang="en-US" altLang="zh-TW" sz="6000" i="1" spc="300" dirty="0">
                <a:ln w="19050">
                  <a:noFill/>
                  <a:prstDash val="solid"/>
                </a:ln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CN" altLang="en-US" sz="6000" i="1" spc="300" dirty="0">
              <a:ln w="19050">
                <a:noFill/>
                <a:prstDash val="solid"/>
              </a:ln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603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1524794"/>
            <a:ext cx="12195176" cy="0"/>
            <a:chOff x="-1" y="1524794"/>
            <a:chExt cx="12195176" cy="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-1" y="1524794"/>
              <a:ext cx="288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9315175" y="1524794"/>
              <a:ext cx="288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497387" y="991408"/>
            <a:ext cx="2458463" cy="1066904"/>
          </a:xfrm>
          <a:prstGeom prst="rect">
            <a:avLst/>
          </a:prstGeom>
          <a:noFill/>
        </p:spPr>
        <p:txBody>
          <a:bodyPr wrap="none" lIns="87764" tIns="43882" rIns="87764" bIns="43882" rtlCol="0" anchor="ctr" anchorCtr="1">
            <a:norm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zh-TW" sz="6000" dirty="0">
              <a:solidFill>
                <a:schemeClr val="bg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75850" y="3045922"/>
            <a:ext cx="2160000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動機說明</a:t>
            </a:r>
            <a:endParaRPr lang="zh-CN" altLang="en-US" sz="24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2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875850" y="3954622"/>
            <a:ext cx="2160000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實作方法</a:t>
            </a:r>
            <a:endParaRPr lang="zh-CN" altLang="en-US" sz="24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3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75850" y="4863322"/>
            <a:ext cx="2362197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實作成果</a:t>
            </a:r>
            <a:endParaRPr lang="zh-CN" altLang="en-US" sz="2400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1"/>
          <p:cNvSpPr/>
          <p:nvPr>
            <p:custDataLst>
              <p:tags r:id="rId4"/>
            </p:custDataLst>
          </p:nvPr>
        </p:nvSpPr>
        <p:spPr>
          <a:xfrm>
            <a:off x="4678898" y="3187363"/>
            <a:ext cx="551370" cy="5513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58" tIns="45729" rIns="91458" bIns="45729" rtlCol="0" anchor="ctr">
            <a:normAutofit fontScale="87500" lnSpcReduction="10000"/>
          </a:bodyPr>
          <a:lstStyle/>
          <a:p>
            <a:pPr algn="ctr"/>
            <a:r>
              <a:rPr lang="zh-TW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2"/>
            </a:endParaRPr>
          </a:p>
        </p:txBody>
      </p:sp>
      <p:sp>
        <p:nvSpPr>
          <p:cNvPr id="16" name="2"/>
          <p:cNvSpPr/>
          <p:nvPr>
            <p:custDataLst>
              <p:tags r:id="rId5"/>
            </p:custDataLst>
          </p:nvPr>
        </p:nvSpPr>
        <p:spPr>
          <a:xfrm>
            <a:off x="4678898" y="4136837"/>
            <a:ext cx="551370" cy="5513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58" tIns="45729" rIns="91458" bIns="45729" rtlCol="0" anchor="ctr">
            <a:normAutofit fontScale="87500" lnSpcReduction="10000"/>
          </a:bodyPr>
          <a:lstStyle/>
          <a:p>
            <a:pPr algn="ctr"/>
            <a:r>
              <a:rPr lang="zh-TW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2"/>
            </a:endParaRPr>
          </a:p>
        </p:txBody>
      </p:sp>
      <p:sp>
        <p:nvSpPr>
          <p:cNvPr id="17" name="3"/>
          <p:cNvSpPr/>
          <p:nvPr>
            <p:custDataLst>
              <p:tags r:id="rId6"/>
            </p:custDataLst>
          </p:nvPr>
        </p:nvSpPr>
        <p:spPr>
          <a:xfrm>
            <a:off x="4678898" y="5033094"/>
            <a:ext cx="551370" cy="55135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58" tIns="45729" rIns="91458" bIns="45729" rtlCol="0" anchor="ctr">
            <a:normAutofit fontScale="87500" lnSpcReduction="10000"/>
          </a:bodyPr>
          <a:lstStyle/>
          <a:p>
            <a:pPr algn="ctr"/>
            <a:r>
              <a:rPr lang="zh-TW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5579134" y="3283040"/>
            <a:ext cx="0" cy="360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5579134" y="4183312"/>
            <a:ext cx="0" cy="36000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579134" y="5128771"/>
            <a:ext cx="0" cy="36000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6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2" grpId="0"/>
      <p:bldP spid="13" grpId="0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spect="1"/>
          </p:cNvSpPr>
          <p:nvPr/>
        </p:nvSpPr>
        <p:spPr>
          <a:xfrm>
            <a:off x="5197587" y="2010794"/>
            <a:ext cx="1800000" cy="1800000"/>
          </a:xfrm>
          <a:prstGeom prst="ellipse">
            <a:avLst/>
          </a:prstGeom>
          <a:solidFill>
            <a:schemeClr val="tx2"/>
          </a:solidFill>
        </p:spPr>
        <p:txBody>
          <a:bodyPr wrap="none" rtlCol="0" anchor="ctr" anchorCtr="1">
            <a:normAutofit/>
          </a:bodyPr>
          <a:lstStyle/>
          <a:p>
            <a:pPr algn="ctr"/>
            <a:r>
              <a:rPr lang="zh-TW" altLang="zh-TW" sz="6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lang="zh-CN" altLang="en-US" sz="60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本框 32"/>
          <p:cNvSpPr txBox="1"/>
          <p:nvPr/>
        </p:nvSpPr>
        <p:spPr>
          <a:xfrm>
            <a:off x="3505236" y="4375035"/>
            <a:ext cx="5184702" cy="5754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TW" altLang="en-US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動機說明</a:t>
            </a:r>
            <a:endParaRPr lang="zh-CN" altLang="en-US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55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/>
          <p:nvPr/>
        </p:nvSpPr>
        <p:spPr>
          <a:xfrm>
            <a:off x="3015535" y="729770"/>
            <a:ext cx="5572345" cy="623749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>
              <a:defRPr sz="2400" spc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這是什麼品種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algn="ctr"/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Bluetick Coonhound: Full Profile, History, and Care">
            <a:extLst>
              <a:ext uri="{FF2B5EF4-FFF2-40B4-BE49-F238E27FC236}">
                <a16:creationId xmlns:a16="http://schemas.microsoft.com/office/drawing/2014/main" id="{1ACE2073-297F-A4D3-7C1E-095C13751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6" y="1625270"/>
            <a:ext cx="4193151" cy="279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etland Sheepdog of Sheltie: Dit moet je weten">
            <a:extLst>
              <a:ext uri="{FF2B5EF4-FFF2-40B4-BE49-F238E27FC236}">
                <a16:creationId xmlns:a16="http://schemas.microsoft.com/office/drawing/2014/main" id="{4B605D62-C02F-2255-6F1C-9640CF9B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197" y="3612084"/>
            <a:ext cx="4193151" cy="279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0FC707A-4723-1F95-6E07-BD2DA2699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818" y="1552372"/>
            <a:ext cx="4303712" cy="286833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5A6EAB4-6083-0941-AF56-35D9D5E933F7}"/>
              </a:ext>
            </a:extLst>
          </p:cNvPr>
          <p:cNvSpPr txBox="1"/>
          <p:nvPr/>
        </p:nvSpPr>
        <p:spPr>
          <a:xfrm>
            <a:off x="9010667" y="4420704"/>
            <a:ext cx="263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諾福克梗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321FF9-800B-0C30-FBA8-CFE4050BCDBF}"/>
              </a:ext>
            </a:extLst>
          </p:cNvPr>
          <p:cNvSpPr txBox="1"/>
          <p:nvPr/>
        </p:nvSpPr>
        <p:spPr>
          <a:xfrm>
            <a:off x="5283811" y="3033026"/>
            <a:ext cx="175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喜樂蒂犬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1F535ED-A037-5913-5A3A-4D4A061EE5CE}"/>
              </a:ext>
            </a:extLst>
          </p:cNvPr>
          <p:cNvSpPr txBox="1"/>
          <p:nvPr/>
        </p:nvSpPr>
        <p:spPr>
          <a:xfrm>
            <a:off x="1040990" y="4526741"/>
            <a:ext cx="239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藍蜱浣熊獵犬</a:t>
            </a:r>
          </a:p>
        </p:txBody>
      </p:sp>
    </p:spTree>
    <p:extLst>
      <p:ext uri="{BB962C8B-B14F-4D97-AF65-F5344CB8AC3E}">
        <p14:creationId xmlns:p14="http://schemas.microsoft.com/office/powerpoint/2010/main" val="425083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8CC5BA8-8A40-F94A-9EE8-2F3B33D5D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36" y="1480465"/>
            <a:ext cx="9596284" cy="505000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981EDFC-95B1-D43C-39F0-48DBE278934D}"/>
              </a:ext>
            </a:extLst>
          </p:cNvPr>
          <p:cNvSpPr txBox="1"/>
          <p:nvPr/>
        </p:nvSpPr>
        <p:spPr>
          <a:xfrm>
            <a:off x="1199536" y="618691"/>
            <a:ext cx="59091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資料集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39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981EDFC-95B1-D43C-39F0-48DBE278934D}"/>
              </a:ext>
            </a:extLst>
          </p:cNvPr>
          <p:cNvSpPr txBox="1"/>
          <p:nvPr/>
        </p:nvSpPr>
        <p:spPr>
          <a:xfrm>
            <a:off x="1199536" y="618691"/>
            <a:ext cx="59091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資料集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11" name="圖片 10" descr="一張含有 哺乳動物, 戶外, 寵物, 狗飼養 的圖片&#10;&#10;自動產生的描述">
            <a:extLst>
              <a:ext uri="{FF2B5EF4-FFF2-40B4-BE49-F238E27FC236}">
                <a16:creationId xmlns:a16="http://schemas.microsoft.com/office/drawing/2014/main" id="{9184EFDA-E6BB-0711-1FEA-7384C7779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1" y="1584862"/>
            <a:ext cx="4064743" cy="3048557"/>
          </a:xfrm>
          <a:prstGeom prst="rect">
            <a:avLst/>
          </a:prstGeom>
        </p:spPr>
      </p:pic>
      <p:pic>
        <p:nvPicPr>
          <p:cNvPr id="13" name="圖片 12" descr="一張含有 哺乳動物, 野犬, 戶外, 動物的鼻子 的圖片&#10;&#10;自動產生的描述">
            <a:extLst>
              <a:ext uri="{FF2B5EF4-FFF2-40B4-BE49-F238E27FC236}">
                <a16:creationId xmlns:a16="http://schemas.microsoft.com/office/drawing/2014/main" id="{2347F736-A818-2E8B-18E7-A8F382AB5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43" y="1247388"/>
            <a:ext cx="1905000" cy="2667000"/>
          </a:xfrm>
          <a:prstGeom prst="rect">
            <a:avLst/>
          </a:prstGeom>
        </p:spPr>
      </p:pic>
      <p:pic>
        <p:nvPicPr>
          <p:cNvPr id="15" name="圖片 14" descr="一張含有 室內, 狗飼養, 寵物, 黃金獵犬 的圖片&#10;&#10;自動產生的描述">
            <a:extLst>
              <a:ext uri="{FF2B5EF4-FFF2-40B4-BE49-F238E27FC236}">
                <a16:creationId xmlns:a16="http://schemas.microsoft.com/office/drawing/2014/main" id="{5672CF30-0DC6-20A9-E156-0F926F38C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05" y="3789465"/>
            <a:ext cx="3556000" cy="2667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F644887-0D38-ED07-433B-1BE56DCFD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081" y="766314"/>
            <a:ext cx="3682241" cy="558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spect="1"/>
          </p:cNvSpPr>
          <p:nvPr/>
        </p:nvSpPr>
        <p:spPr>
          <a:xfrm>
            <a:off x="5197587" y="2010794"/>
            <a:ext cx="1800000" cy="1800000"/>
          </a:xfrm>
          <a:prstGeom prst="ellipse">
            <a:avLst/>
          </a:prstGeom>
          <a:solidFill>
            <a:schemeClr val="tx2"/>
          </a:solidFill>
        </p:spPr>
        <p:txBody>
          <a:bodyPr wrap="none" rtlCol="0" anchor="ctr" anchorCtr="1">
            <a:normAutofit/>
          </a:bodyPr>
          <a:lstStyle/>
          <a:p>
            <a:pPr algn="ctr"/>
            <a:r>
              <a:rPr lang="zh-TW" altLang="zh-TW" sz="6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CN" altLang="en-US" sz="60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本框 32"/>
          <p:cNvSpPr txBox="1"/>
          <p:nvPr/>
        </p:nvSpPr>
        <p:spPr>
          <a:xfrm>
            <a:off x="3505236" y="4375035"/>
            <a:ext cx="5184702" cy="5754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TW" altLang="en-US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實作方法</a:t>
            </a:r>
            <a:endParaRPr lang="zh-CN" altLang="en-US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937587" y="5058593"/>
            <a:ext cx="4320000" cy="457200"/>
          </a:xfrm>
          <a:prstGeom prst="rect">
            <a:avLst/>
          </a:prstGeom>
        </p:spPr>
        <p:txBody>
          <a:bodyPr wrap="square" lIns="91441" tIns="45720" rIns="91441" bIns="45720">
            <a:normAutofit/>
          </a:bodyPr>
          <a:lstStyle/>
          <a:p>
            <a:pPr algn="ctr"/>
            <a:endParaRPr lang="zh-TW" altLang="zh-TW" sz="1200">
              <a:solidFill>
                <a:schemeClr val="tx1">
                  <a:lumMod val="65000"/>
                  <a:lumOff val="35000"/>
                </a:schemeClr>
              </a:solidFill>
              <a:latin typeface="Source Han Sans TC"/>
              <a:ea typeface="Source Han Sans TC"/>
              <a:cs typeface="+mn-ea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4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650"/>
                            </p:stCondLst>
                            <p:childTnLst>
                              <p:par>
                                <p:cTn id="12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5F3A56-BF04-E9C1-8F34-AC75DEB9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18" y="1553919"/>
            <a:ext cx="5712761" cy="144451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F08AF7D-CE00-3859-7BD1-2491369D3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20" y="940466"/>
            <a:ext cx="2829320" cy="24673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069478-0198-5ABE-C7E5-50BAD7FB6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518" y="3861157"/>
            <a:ext cx="10134138" cy="205978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6841491-5C34-3057-118D-AC4E565F2EF9}"/>
              </a:ext>
            </a:extLst>
          </p:cNvPr>
          <p:cNvSpPr txBox="1"/>
          <p:nvPr/>
        </p:nvSpPr>
        <p:spPr>
          <a:xfrm>
            <a:off x="1030518" y="833595"/>
            <a:ext cx="3608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資料前處理</a:t>
            </a:r>
          </a:p>
        </p:txBody>
      </p:sp>
    </p:spTree>
    <p:extLst>
      <p:ext uri="{BB962C8B-B14F-4D97-AF65-F5344CB8AC3E}">
        <p14:creationId xmlns:p14="http://schemas.microsoft.com/office/powerpoint/2010/main" val="135728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9BC8AD-B677-D088-A170-9A32F730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83" y="1908930"/>
            <a:ext cx="8100568" cy="8921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D8E3153-33FF-3181-13AC-07527C46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83" y="3414769"/>
            <a:ext cx="10202007" cy="195927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1A77492-7C98-D5A1-D01E-E2FBFDE55827}"/>
              </a:ext>
            </a:extLst>
          </p:cNvPr>
          <p:cNvSpPr txBox="1"/>
          <p:nvPr/>
        </p:nvSpPr>
        <p:spPr>
          <a:xfrm>
            <a:off x="1030518" y="833595"/>
            <a:ext cx="3608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資料前處理</a:t>
            </a:r>
          </a:p>
        </p:txBody>
      </p:sp>
    </p:spTree>
    <p:extLst>
      <p:ext uri="{BB962C8B-B14F-4D97-AF65-F5344CB8AC3E}">
        <p14:creationId xmlns:p14="http://schemas.microsoft.com/office/powerpoint/2010/main" val="235070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MH_CONTENTSID" val="6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926094856"/>
  <p:tag name="MH_AUTOCOLOR" val="TRUE"/>
  <p:tag name="MH_LIBRARY" val="CONTENTS"/>
  <p:tag name="MH_TYPE" val="CONTENT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1"/>
  <p:tag name="MH_TYPE" val="ENTR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2"/>
  <p:tag name="MH_TYPE" val="ENTR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3"/>
  <p:tag name="MH_TYPE" val="ENTR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1"/>
  <p:tag name="MH_TYPE" val="NUMB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2"/>
  <p:tag name="MH_TYPE" val="NUMB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3"/>
  <p:tag name="MH_TYPE" val="NUMBER"/>
</p:tagLst>
</file>

<file path=ppt/theme/theme1.xml><?xml version="1.0" encoding="utf-8"?>
<a:theme xmlns:a="http://schemas.openxmlformats.org/drawingml/2006/main" name="千图网海量PPT模板www.58pic.com">
  <a:themeElements>
    <a:clrScheme name="自定义 6">
      <a:dk1>
        <a:sysClr val="windowText" lastClr="000000"/>
      </a:dk1>
      <a:lt1>
        <a:sysClr val="window" lastClr="FFFFFF"/>
      </a:lt1>
      <a:dk2>
        <a:srgbClr val="505B79"/>
      </a:dk2>
      <a:lt2>
        <a:srgbClr val="A5A5A5"/>
      </a:lt2>
      <a:accent1>
        <a:srgbClr val="606B89"/>
      </a:accent1>
      <a:accent2>
        <a:srgbClr val="A5A5A5"/>
      </a:accent2>
      <a:accent3>
        <a:srgbClr val="A2B6D1"/>
      </a:accent3>
      <a:accent4>
        <a:srgbClr val="A5A5A5"/>
      </a:accent4>
      <a:accent5>
        <a:srgbClr val="606B89"/>
      </a:accent5>
      <a:accent6>
        <a:srgbClr val="606B89"/>
      </a:accent6>
      <a:hlink>
        <a:srgbClr val="9454C3"/>
      </a:hlink>
      <a:folHlink>
        <a:srgbClr val="3EBBF0"/>
      </a:folHlink>
    </a:clrScheme>
    <a:fontScheme name="自定义 2">
      <a:majorFont>
        <a:latin typeface="思源黑体 Medium"/>
        <a:ea typeface="思源黑体 Medium"/>
        <a:cs typeface="Arial"/>
      </a:majorFont>
      <a:minorFont>
        <a:latin typeface="思源黑体 Light"/>
        <a:ea typeface="思源黑体 Light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37472EC63E9F4588F56428E1E6540F" ma:contentTypeVersion="15" ma:contentTypeDescription="Create a new document." ma:contentTypeScope="" ma:versionID="97105f02684dd0a4dc2e3c01dede385b">
  <xsd:schema xmlns:xsd="http://www.w3.org/2001/XMLSchema" xmlns:xs="http://www.w3.org/2001/XMLSchema" xmlns:p="http://schemas.microsoft.com/office/2006/metadata/properties" xmlns:ns3="d76cdd9b-7388-4fa3-b066-cd51477b3cf2" xmlns:ns4="a7c5d5ba-f95a-41b7-a71d-7d3988461f69" targetNamespace="http://schemas.microsoft.com/office/2006/metadata/properties" ma:root="true" ma:fieldsID="a513e83c3881fc3548449ce9d3060092" ns3:_="" ns4:_="">
    <xsd:import namespace="d76cdd9b-7388-4fa3-b066-cd51477b3cf2"/>
    <xsd:import namespace="a7c5d5ba-f95a-41b7-a71d-7d3988461f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cdd9b-7388-4fa3-b066-cd51477b3c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c5d5ba-f95a-41b7-a71d-7d3988461f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6cdd9b-7388-4fa3-b066-cd51477b3cf2" xsi:nil="true"/>
  </documentManagement>
</p:properties>
</file>

<file path=customXml/itemProps1.xml><?xml version="1.0" encoding="utf-8"?>
<ds:datastoreItem xmlns:ds="http://schemas.openxmlformats.org/officeDocument/2006/customXml" ds:itemID="{F45DF057-4D92-4856-8898-6B0E23D5CA5B}">
  <ds:schemaRefs>
    <ds:schemaRef ds:uri="a7c5d5ba-f95a-41b7-a71d-7d3988461f69"/>
    <ds:schemaRef ds:uri="d76cdd9b-7388-4fa3-b066-cd51477b3c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248CEDF-DE8E-43E6-A7E8-F9E926791A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957920-D8D8-4621-A109-D7CA6C2D2F88}">
  <ds:schemaRefs>
    <ds:schemaRef ds:uri="http://schemas.openxmlformats.org/package/2006/metadata/core-properties"/>
    <ds:schemaRef ds:uri="d76cdd9b-7388-4fa3-b066-cd51477b3cf2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a7c5d5ba-f95a-41b7-a71d-7d3988461f6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264</Words>
  <Application>Microsoft Office PowerPoint</Application>
  <PresentationFormat>自訂</PresentationFormat>
  <Paragraphs>47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微軟正黑體</vt:lpstr>
      <vt:lpstr>思源黑体 Light</vt:lpstr>
      <vt:lpstr>Rockwell</vt:lpstr>
      <vt:lpstr>標楷體</vt:lpstr>
      <vt:lpstr>標楷體</vt:lpstr>
      <vt:lpstr>Arial</vt:lpstr>
      <vt:lpstr>Source Han Sans TC</vt:lpstr>
      <vt:lpstr>千图网海量PPT模板www.58pic.com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張哲誠</cp:lastModifiedBy>
  <cp:revision>6</cp:revision>
  <cp:lastPrinted>1601-01-01T00:00:00Z</cp:lastPrinted>
  <dcterms:created xsi:type="dcterms:W3CDTF">2015-07-08T08:22:29Z</dcterms:created>
  <dcterms:modified xsi:type="dcterms:W3CDTF">2024-05-29T13:23:56Z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ContentTypeId">
    <vt:lpwstr>0x0101007037472EC63E9F4588F56428E1E6540F</vt:lpwstr>
  </property>
</Properties>
</file>